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F1D0B-C5A3-495E-841F-A307F7A43B93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3C20-A711-40B6-A173-B96C30EDD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7254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2F923-17CC-43C0-9BDF-9DBDACE47F4B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250F5-39E2-418C-A626-9F1DD84F4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95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250F5-39E2-418C-A626-9F1DD84F40E3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6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3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9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5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9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1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7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9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3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3FA23-0DCB-473D-9F5C-4920015BF4FD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5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6399" y="533400"/>
            <a:ext cx="3345788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Subject: Electricity </a:t>
            </a: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 Laboratory</a:t>
            </a:r>
          </a:p>
          <a:p>
            <a:endParaRPr lang="en-US" b="1" dirty="0"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Experiement 0: Graph Drawing</a:t>
            </a:r>
          </a:p>
          <a:p>
            <a:endParaRPr lang="en-US" b="1" dirty="0" smtClean="0"/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Al-Karkh University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College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Department of Medical Physics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124199" y="3581400"/>
            <a:ext cx="21082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Prepared by: </a:t>
            </a:r>
            <a:endParaRPr lang="en-US" b="1" dirty="0" smtClean="0">
              <a:effectLst/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Dr</a:t>
            </a: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. Nihad K </a:t>
            </a: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Ali</a:t>
            </a:r>
          </a:p>
          <a:p>
            <a:r>
              <a:rPr lang="en-US" b="1" dirty="0" smtClean="0">
                <a:latin typeface="Times New Roman"/>
                <a:ea typeface="Calibri"/>
                <a:cs typeface="Arial"/>
              </a:rPr>
              <a:t>Zaineb Faleh Nazal</a:t>
            </a:r>
            <a:endParaRPr lang="en-US" b="1" dirty="0" smtClean="0">
              <a:effectLst/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8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381000"/>
            <a:ext cx="8397956" cy="575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158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24" y="623888"/>
            <a:ext cx="8702915" cy="592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10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4846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59</Words>
  <Application>Microsoft Office PowerPoint</Application>
  <PresentationFormat>On-screen Show (4:3)</PresentationFormat>
  <Paragraphs>13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Home &amp; Offices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UTM-PC</dc:creator>
  <cp:lastModifiedBy>UTM-PC</cp:lastModifiedBy>
  <cp:revision>12</cp:revision>
  <dcterms:created xsi:type="dcterms:W3CDTF">2018-11-23T11:36:21Z</dcterms:created>
  <dcterms:modified xsi:type="dcterms:W3CDTF">2019-01-13T09:10:58Z</dcterms:modified>
</cp:coreProperties>
</file>